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1" r:id="rId4"/>
    <p:sldId id="257" r:id="rId5"/>
    <p:sldId id="260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96" y="-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2"/>
                </a:solidFill>
              </a:rPr>
              <a:t>О реализации проекта «Дорога Памяти</a:t>
            </a:r>
            <a:r>
              <a:rPr lang="ru-RU" b="1" dirty="0" smtClean="0">
                <a:solidFill>
                  <a:schemeClr val="accent2"/>
                </a:solidFill>
              </a:rPr>
              <a:t>» ( </a:t>
            </a:r>
            <a:r>
              <a:rPr lang="ru-RU" b="1" dirty="0" err="1" smtClean="0">
                <a:solidFill>
                  <a:schemeClr val="accent2"/>
                </a:solidFill>
              </a:rPr>
              <a:t>исх.от</a:t>
            </a:r>
            <a:r>
              <a:rPr lang="ru-RU" b="1" dirty="0" smtClean="0">
                <a:solidFill>
                  <a:schemeClr val="accent2"/>
                </a:solidFill>
              </a:rPr>
              <a:t> 24.02.2020)</a:t>
            </a:r>
            <a:endParaRPr lang="ru-RU" b="1" dirty="0">
              <a:solidFill>
                <a:schemeClr val="accent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dirty="0" smtClean="0"/>
          </a:p>
          <a:p>
            <a:pPr algn="ctr"/>
            <a:r>
              <a:rPr lang="ru-RU" b="1" u="sng" dirty="0" smtClean="0"/>
              <a:t>увековечивание </a:t>
            </a:r>
            <a:r>
              <a:rPr lang="ru-RU" b="1" u="sng" dirty="0"/>
              <a:t>памяти </a:t>
            </a:r>
            <a:r>
              <a:rPr lang="ru-RU" b="1" u="sng" dirty="0" smtClean="0"/>
              <a:t>участников ВОВ  </a:t>
            </a:r>
            <a:r>
              <a:rPr lang="ru-RU" b="1" dirty="0"/>
              <a:t>1941-1945 годов, </a:t>
            </a:r>
            <a:r>
              <a:rPr lang="ru-RU" b="1" u="sng" dirty="0"/>
              <a:t>в мультимедийной галерее «Дорога памяти» </a:t>
            </a:r>
            <a:r>
              <a:rPr lang="ru-RU" b="1" dirty="0"/>
              <a:t>(далее проект), которая создается </a:t>
            </a:r>
            <a:r>
              <a:rPr lang="ru-RU" b="1" u="sng" dirty="0"/>
              <a:t>на территории </a:t>
            </a:r>
            <a:r>
              <a:rPr lang="ru-RU" b="1" dirty="0"/>
              <a:t>Главного храма (военно-патриотического парка культуры и отдыха «Патриот</a:t>
            </a:r>
            <a:r>
              <a:rPr lang="ru-RU" b="1" dirty="0" smtClean="0"/>
              <a:t>»),   </a:t>
            </a:r>
            <a:r>
              <a:rPr lang="ru-RU" b="1" dirty="0"/>
              <a:t>Вооруженных Сил </a:t>
            </a:r>
            <a:r>
              <a:rPr lang="ru-RU" b="1" dirty="0" smtClean="0"/>
              <a:t>РФ 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7860764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2"/>
                </a:solidFill>
              </a:rPr>
              <a:t>Мероприятия предлагается провести в три этапа: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b="1" dirty="0" smtClean="0"/>
              <a:t>См. Письмо  № ____ от 24.02.2020 г.  </a:t>
            </a:r>
          </a:p>
          <a:p>
            <a:endParaRPr lang="ru-RU" b="1" dirty="0" smtClean="0"/>
          </a:p>
          <a:p>
            <a:r>
              <a:rPr lang="ru-RU" b="1" dirty="0" smtClean="0"/>
              <a:t>О </a:t>
            </a:r>
            <a:r>
              <a:rPr lang="ru-RU" b="1" dirty="0"/>
              <a:t>реализации проекта «Дорога Памяти</a:t>
            </a:r>
            <a:r>
              <a:rPr lang="ru-RU" b="1" dirty="0" smtClean="0"/>
              <a:t>»</a:t>
            </a:r>
          </a:p>
          <a:p>
            <a:r>
              <a:rPr lang="ru-RU" b="1" dirty="0"/>
              <a:t>М</a:t>
            </a:r>
            <a:r>
              <a:rPr lang="ru-RU" b="1" dirty="0" smtClean="0"/>
              <a:t>КУ «Управление образования»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066999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5616624"/>
          </a:xfrm>
        </p:spPr>
        <p:txBody>
          <a:bodyPr>
            <a:normAutofit/>
          </a:bodyPr>
          <a:lstStyle/>
          <a:p>
            <a:r>
              <a:rPr lang="ru-RU" sz="4000" b="1" dirty="0"/>
              <a:t>Просим Вас, предлагаемую инициативу поддержать и направить информацию об участии в реализации проекта необходимо направить по адресу: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b="1" dirty="0">
                <a:solidFill>
                  <a:schemeClr val="tx2"/>
                </a:solidFill>
              </a:rPr>
              <a:t>habirova_63@mail.ru</a:t>
            </a:r>
            <a:r>
              <a:rPr lang="ru-RU" sz="4000" dirty="0"/>
              <a:t> 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до </a:t>
            </a: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</a:rPr>
              <a:t>16 марта 2020 г.</a:t>
            </a:r>
          </a:p>
        </p:txBody>
      </p:sp>
    </p:spTree>
    <p:extLst>
      <p:ext uri="{BB962C8B-B14F-4D97-AF65-F5344CB8AC3E}">
        <p14:creationId xmlns:p14="http://schemas.microsoft.com/office/powerpoint/2010/main" val="3488288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2"/>
                </a:solidFill>
              </a:rPr>
              <a:t>В целях привлечения обучающихся к участию в проекте  полагается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b="1" dirty="0" smtClean="0"/>
          </a:p>
          <a:p>
            <a:r>
              <a:rPr lang="ru-RU" b="1" dirty="0" smtClean="0"/>
              <a:t>разместить </a:t>
            </a:r>
            <a:r>
              <a:rPr lang="ru-RU" b="1" dirty="0"/>
              <a:t>информацию о проекте и порядке </a:t>
            </a:r>
            <a:r>
              <a:rPr lang="ru-RU" b="1" dirty="0" smtClean="0"/>
              <a:t>участия</a:t>
            </a:r>
          </a:p>
          <a:p>
            <a:endParaRPr lang="ru-RU" b="1" dirty="0"/>
          </a:p>
          <a:p>
            <a:r>
              <a:rPr lang="ru-RU" b="1" dirty="0"/>
              <a:t>организовать военно-патриотические мероприятия в ходе его проведения.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11372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4"/>
                </a:solidFill>
              </a:rPr>
              <a:t>В рамках проекта осуществляется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 fontScale="92500"/>
          </a:bodyPr>
          <a:lstStyle/>
          <a:p>
            <a:pPr marL="514350" indent="-514350" algn="ctr">
              <a:buAutoNum type="arabicParenR"/>
            </a:pPr>
            <a:r>
              <a:rPr lang="ru-RU" b="1" u="sng" dirty="0" smtClean="0"/>
              <a:t>Сбор </a:t>
            </a:r>
            <a:r>
              <a:rPr lang="ru-RU" b="1" u="sng" dirty="0"/>
              <a:t>фотографии и данных об участниках годы ВОВ. </a:t>
            </a:r>
            <a:endParaRPr lang="ru-RU" b="1" u="sng" dirty="0" smtClean="0"/>
          </a:p>
          <a:p>
            <a:pPr algn="just"/>
            <a:r>
              <a:rPr lang="ru-RU" b="1" dirty="0" smtClean="0"/>
              <a:t>Проект объединит </a:t>
            </a:r>
            <a:r>
              <a:rPr lang="ru-RU" b="1" dirty="0"/>
              <a:t>десятки миллионов фотографий фронтовиков и работников оборонных предприятий, партизан и жителей блокадного Ленинграда, сотрудников учреждений культуры и военных корреспондентов всех, кто самоотверженно сражался и трудился в огненные годы Великой Отечественной войны.</a:t>
            </a:r>
            <a:endParaRPr lang="ru-RU" b="1" dirty="0" smtClean="0"/>
          </a:p>
        </p:txBody>
      </p:sp>
    </p:spTree>
    <p:extLst>
      <p:ext uri="{BB962C8B-B14F-4D97-AF65-F5344CB8AC3E}">
        <p14:creationId xmlns:p14="http://schemas.microsoft.com/office/powerpoint/2010/main" val="4259091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2"/>
                </a:solidFill>
              </a:rPr>
              <a:t>В рамках проекта осуществляется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ctr"/>
            <a:endParaRPr lang="ru-RU" b="1" dirty="0" smtClean="0"/>
          </a:p>
          <a:p>
            <a:pPr marL="0" indent="0" algn="ctr">
              <a:buNone/>
            </a:pPr>
            <a:r>
              <a:rPr lang="ru-RU" b="1" dirty="0" smtClean="0"/>
              <a:t>2) и размещение их   </a:t>
            </a:r>
            <a:r>
              <a:rPr lang="ru-RU" b="1" dirty="0"/>
              <a:t>с использованием специальных технологий </a:t>
            </a:r>
            <a:endParaRPr lang="ru-RU" b="1" dirty="0" smtClean="0"/>
          </a:p>
          <a:p>
            <a:pPr marL="0" indent="0" algn="ctr">
              <a:buNone/>
            </a:pPr>
            <a:r>
              <a:rPr lang="ru-RU" b="1" dirty="0" smtClean="0"/>
              <a:t>в мульти -</a:t>
            </a:r>
            <a:r>
              <a:rPr lang="ru-RU" b="1" dirty="0" err="1" smtClean="0"/>
              <a:t>медийной</a:t>
            </a:r>
            <a:r>
              <a:rPr lang="ru-RU" b="1" dirty="0" smtClean="0"/>
              <a:t> </a:t>
            </a:r>
            <a:r>
              <a:rPr lang="ru-RU" b="1" dirty="0"/>
              <a:t>галерее </a:t>
            </a:r>
            <a:endParaRPr lang="ru-RU" b="1" dirty="0" smtClean="0"/>
          </a:p>
          <a:p>
            <a:pPr marL="0" indent="0" algn="ctr">
              <a:buNone/>
            </a:pPr>
            <a:r>
              <a:rPr lang="ru-RU" b="1" dirty="0" smtClean="0"/>
              <a:t>«</a:t>
            </a:r>
            <a:r>
              <a:rPr lang="ru-RU" b="1" dirty="0"/>
              <a:t>Дороги </a:t>
            </a:r>
            <a:r>
              <a:rPr lang="ru-RU" b="1"/>
              <a:t>Памяти</a:t>
            </a:r>
            <a:r>
              <a:rPr lang="ru-RU" b="1" smtClean="0"/>
              <a:t>»</a:t>
            </a:r>
          </a:p>
          <a:p>
            <a:pPr marL="0" indent="0" algn="ctr">
              <a:buNone/>
            </a:pPr>
            <a:endParaRPr lang="ru-RU" b="1" dirty="0"/>
          </a:p>
          <a:p>
            <a:r>
              <a:rPr lang="ru-RU" dirty="0"/>
              <a:t>загрузить </a:t>
            </a:r>
            <a:r>
              <a:rPr lang="ru-RU" u="sng" dirty="0"/>
              <a:t>информационные </a:t>
            </a:r>
            <a:r>
              <a:rPr lang="ru-RU" u="sng" dirty="0" smtClean="0"/>
              <a:t>материалы </a:t>
            </a:r>
          </a:p>
          <a:p>
            <a:r>
              <a:rPr lang="ru-RU" u="sng" dirty="0" smtClean="0"/>
              <a:t>( см. 9 слайд) </a:t>
            </a:r>
            <a:r>
              <a:rPr lang="ru-RU" dirty="0" smtClean="0"/>
              <a:t>в </a:t>
            </a:r>
            <a:r>
              <a:rPr lang="ru-RU" dirty="0"/>
              <a:t>соответствующий раздел  официального интернет портала Минобороны России по адресу: doroga.mail.ru  (или на сайте «Дорога памяти»</a:t>
            </a:r>
          </a:p>
        </p:txBody>
      </p:sp>
    </p:spTree>
    <p:extLst>
      <p:ext uri="{BB962C8B-B14F-4D97-AF65-F5344CB8AC3E}">
        <p14:creationId xmlns:p14="http://schemas.microsoft.com/office/powerpoint/2010/main" val="13544456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tx2"/>
                </a:solidFill>
              </a:rPr>
              <a:t>Для </a:t>
            </a:r>
            <a:r>
              <a:rPr lang="ru-RU" sz="4000" b="1" dirty="0">
                <a:solidFill>
                  <a:schemeClr val="tx2"/>
                </a:solidFill>
              </a:rPr>
              <a:t>увековечивания  памяти участников ВОВ  </a:t>
            </a:r>
            <a:r>
              <a:rPr lang="ru-RU" sz="4000" b="1" dirty="0" smtClean="0">
                <a:solidFill>
                  <a:schemeClr val="tx2"/>
                </a:solidFill>
              </a:rPr>
              <a:t>создается </a:t>
            </a:r>
            <a:endParaRPr lang="ru-RU" sz="4000" b="1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pPr algn="ctr"/>
            <a:r>
              <a:rPr lang="ru-RU" sz="3600" b="1" dirty="0" smtClean="0"/>
              <a:t>архитектурный </a:t>
            </a:r>
            <a:r>
              <a:rPr lang="ru-RU" sz="3600" b="1" dirty="0"/>
              <a:t>ансамбль </a:t>
            </a:r>
            <a:endParaRPr lang="ru-RU" sz="3600" b="1" dirty="0" smtClean="0"/>
          </a:p>
          <a:p>
            <a:pPr algn="ctr"/>
            <a:r>
              <a:rPr lang="ru-RU" sz="3600" b="1" dirty="0" smtClean="0"/>
              <a:t>галерейного </a:t>
            </a:r>
            <a:r>
              <a:rPr lang="ru-RU" sz="3600" b="1" dirty="0"/>
              <a:t>типа</a:t>
            </a:r>
            <a:br>
              <a:rPr lang="ru-RU" sz="3600" b="1" dirty="0"/>
            </a:br>
            <a:r>
              <a:rPr lang="ru-RU" sz="3600" b="1" dirty="0"/>
              <a:t> «Мультимедийный музейный комплекс  </a:t>
            </a:r>
            <a:br>
              <a:rPr lang="ru-RU" sz="3600" b="1" dirty="0"/>
            </a:br>
            <a:r>
              <a:rPr lang="ru-RU" sz="3600" b="1" dirty="0"/>
              <a:t>«Дороги Памяти». </a:t>
            </a:r>
          </a:p>
        </p:txBody>
      </p:sp>
    </p:spTree>
    <p:extLst>
      <p:ext uri="{BB962C8B-B14F-4D97-AF65-F5344CB8AC3E}">
        <p14:creationId xmlns:p14="http://schemas.microsoft.com/office/powerpoint/2010/main" val="11823354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tx2"/>
                </a:solidFill>
              </a:rPr>
              <a:t>Основой музейного комплекса </a:t>
            </a:r>
            <a:r>
              <a:rPr lang="ru-RU" sz="3200" b="1" dirty="0" smtClean="0">
                <a:solidFill>
                  <a:schemeClr val="tx2"/>
                </a:solidFill>
              </a:rPr>
              <a:t/>
            </a:r>
            <a:br>
              <a:rPr lang="ru-RU" sz="3200" b="1" dirty="0" smtClean="0">
                <a:solidFill>
                  <a:schemeClr val="tx2"/>
                </a:solidFill>
              </a:rPr>
            </a:br>
            <a:r>
              <a:rPr lang="ru-RU" sz="3200" b="1" dirty="0" smtClean="0">
                <a:solidFill>
                  <a:schemeClr val="tx2"/>
                </a:solidFill>
              </a:rPr>
              <a:t>является </a:t>
            </a:r>
            <a:r>
              <a:rPr lang="ru-RU" sz="3200" b="1" dirty="0">
                <a:solidFill>
                  <a:schemeClr val="tx2"/>
                </a:solidFill>
              </a:rPr>
              <a:t>мультимедийная </a:t>
            </a:r>
            <a:r>
              <a:rPr lang="ru-RU" sz="3200" b="1" dirty="0" smtClean="0">
                <a:solidFill>
                  <a:schemeClr val="tx2"/>
                </a:solidFill>
              </a:rPr>
              <a:t>иллюстрация</a:t>
            </a:r>
            <a:br>
              <a:rPr lang="ru-RU" sz="3200" b="1" dirty="0" smtClean="0">
                <a:solidFill>
                  <a:schemeClr val="tx2"/>
                </a:solidFill>
              </a:rPr>
            </a:br>
            <a:r>
              <a:rPr lang="ru-RU" sz="3200" b="1" dirty="0" smtClean="0">
                <a:solidFill>
                  <a:schemeClr val="tx2"/>
                </a:solidFill>
              </a:rPr>
              <a:t> </a:t>
            </a:r>
            <a:r>
              <a:rPr lang="ru-RU" sz="3200" b="1" dirty="0">
                <a:solidFill>
                  <a:schemeClr val="tx2"/>
                </a:solidFill>
              </a:rPr>
              <a:t>«Река времени»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993307"/>
          </a:xfrm>
        </p:spPr>
        <p:txBody>
          <a:bodyPr>
            <a:noAutofit/>
          </a:bodyPr>
          <a:lstStyle/>
          <a:p>
            <a:pPr algn="just"/>
            <a:r>
              <a:rPr lang="ru-RU" sz="2800" b="1" u="sng" dirty="0" smtClean="0"/>
              <a:t>представляющая </a:t>
            </a:r>
            <a:r>
              <a:rPr lang="ru-RU" sz="2800" b="1" u="sng" dirty="0"/>
              <a:t>собой </a:t>
            </a:r>
            <a:r>
              <a:rPr lang="ru-RU" sz="2800" b="1" u="sng" dirty="0" smtClean="0"/>
              <a:t>:</a:t>
            </a:r>
          </a:p>
          <a:p>
            <a:pPr algn="just">
              <a:buFontTx/>
              <a:buChar char="-"/>
            </a:pPr>
            <a:r>
              <a:rPr lang="ru-RU" sz="2800" b="1" dirty="0" smtClean="0"/>
              <a:t>базу </a:t>
            </a:r>
            <a:r>
              <a:rPr lang="ru-RU" sz="2800" b="1" dirty="0"/>
              <a:t>персональных данных с фотографиями </a:t>
            </a:r>
            <a:r>
              <a:rPr lang="ru-RU" sz="2800" b="1" dirty="0" smtClean="0"/>
              <a:t>участников ВОВ и </a:t>
            </a:r>
            <a:r>
              <a:rPr lang="ru-RU" sz="2800" b="1" dirty="0"/>
              <a:t>возможностью её </a:t>
            </a:r>
            <a:r>
              <a:rPr lang="ru-RU" sz="2800" b="1" dirty="0" err="1" smtClean="0"/>
              <a:t>пополнени</a:t>
            </a:r>
            <a:r>
              <a:rPr lang="ru-RU" sz="2800" b="1" dirty="0" smtClean="0"/>
              <a:t>; </a:t>
            </a:r>
          </a:p>
          <a:p>
            <a:pPr marL="0" indent="0" algn="just">
              <a:buNone/>
            </a:pPr>
            <a:r>
              <a:rPr lang="ru-RU" sz="2800" b="1" dirty="0" smtClean="0"/>
              <a:t> - над </a:t>
            </a:r>
            <a:r>
              <a:rPr lang="ru-RU" sz="2800" b="1" dirty="0"/>
              <a:t>мультимедийным  </a:t>
            </a:r>
            <a:r>
              <a:rPr lang="ru-RU" sz="2800" b="1" dirty="0" smtClean="0"/>
              <a:t>комплексом </a:t>
            </a:r>
            <a:r>
              <a:rPr lang="ru-RU" sz="2800" b="1" dirty="0"/>
              <a:t>в хронологической последовательности размещаются сюжетные панно , собранные  из микрофотографий участников войны.</a:t>
            </a:r>
          </a:p>
        </p:txBody>
      </p:sp>
    </p:spTree>
    <p:extLst>
      <p:ext uri="{BB962C8B-B14F-4D97-AF65-F5344CB8AC3E}">
        <p14:creationId xmlns:p14="http://schemas.microsoft.com/office/powerpoint/2010/main" val="16933032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218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tx2"/>
                </a:solidFill>
              </a:rPr>
              <a:t>чтобы фотографии и данные об участниках </a:t>
            </a:r>
            <a:r>
              <a:rPr lang="ru-RU" sz="3200" b="1" dirty="0" smtClean="0">
                <a:solidFill>
                  <a:schemeClr val="tx2"/>
                </a:solidFill>
              </a:rPr>
              <a:t>ВОВ  </a:t>
            </a:r>
            <a:r>
              <a:rPr lang="ru-RU" sz="3200" b="1" dirty="0">
                <a:solidFill>
                  <a:schemeClr val="tx2"/>
                </a:solidFill>
              </a:rPr>
              <a:t>попали в экспозицию мультимедийного музея, необходимо лишь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420888"/>
            <a:ext cx="8229600" cy="4237931"/>
          </a:xfrm>
        </p:spPr>
        <p:txBody>
          <a:bodyPr/>
          <a:lstStyle/>
          <a:p>
            <a:r>
              <a:rPr lang="ru-RU" b="1" dirty="0"/>
              <a:t>загрузить информационные </a:t>
            </a:r>
            <a:r>
              <a:rPr lang="ru-RU" b="1" dirty="0" smtClean="0"/>
              <a:t>материалы</a:t>
            </a:r>
          </a:p>
          <a:p>
            <a:r>
              <a:rPr lang="ru-RU" b="1" dirty="0" smtClean="0"/>
              <a:t> </a:t>
            </a:r>
            <a:r>
              <a:rPr lang="ru-RU" b="1" dirty="0"/>
              <a:t>в соответствующий раздел  </a:t>
            </a:r>
            <a:endParaRPr lang="ru-RU" b="1" dirty="0" smtClean="0"/>
          </a:p>
          <a:p>
            <a:r>
              <a:rPr lang="ru-RU" b="1" dirty="0" smtClean="0"/>
              <a:t>официального </a:t>
            </a:r>
            <a:r>
              <a:rPr lang="ru-RU" b="1" dirty="0"/>
              <a:t>интернет портала Минобороны России по адресу: doroga.mail.ru  (или на сайте «Дорога памяти» ),</a:t>
            </a:r>
          </a:p>
        </p:txBody>
      </p:sp>
    </p:spTree>
    <p:extLst>
      <p:ext uri="{BB962C8B-B14F-4D97-AF65-F5344CB8AC3E}">
        <p14:creationId xmlns:p14="http://schemas.microsoft.com/office/powerpoint/2010/main" val="5850172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2"/>
                </a:solidFill>
              </a:rPr>
              <a:t>Информационные материалы включат в себя: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53088876"/>
              </p:ext>
            </p:extLst>
          </p:nvPr>
        </p:nvGraphicFramePr>
        <p:xfrm>
          <a:off x="323528" y="1844826"/>
          <a:ext cx="8517632" cy="47525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2368"/>
                <a:gridCol w="5205264"/>
              </a:tblGrid>
              <a:tr h="44971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75704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- фотографию 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как военных лет, так и послевоенного периода</a:t>
                      </a:r>
                      <a:endParaRPr lang="ru-RU" sz="2800" b="1" dirty="0"/>
                    </a:p>
                  </a:txBody>
                  <a:tcPr/>
                </a:tc>
              </a:tr>
              <a:tr h="1075704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- персональные данные 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фамилию, имя, отчество, дата и место рождения</a:t>
                      </a:r>
                      <a:endParaRPr lang="ru-RU" sz="2800" b="1" dirty="0"/>
                    </a:p>
                  </a:txBody>
                  <a:tcPr/>
                </a:tc>
              </a:tr>
              <a:tr h="1075704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-  биографическую информацию 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рассказ о жизненном и боевом пути, сведения о наградах и др.</a:t>
                      </a:r>
                      <a:endParaRPr lang="ru-RU" sz="2800" b="1" dirty="0"/>
                    </a:p>
                  </a:txBody>
                  <a:tcPr/>
                </a:tc>
              </a:tr>
              <a:tr h="1075704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- дополнительную информацию 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фронтовые письма, воспоминания о войне</a:t>
                      </a:r>
                      <a:endParaRPr lang="ru-RU" sz="28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067496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360</Words>
  <Application>Microsoft Office PowerPoint</Application>
  <PresentationFormat>Экран (4:3)</PresentationFormat>
  <Paragraphs>47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О реализации проекта «Дорога Памяти» ( исх.от 24.02.2020)</vt:lpstr>
      <vt:lpstr>Просим Вас, предлагаемую инициативу поддержать и направить информацию об участии в реализации проекта необходимо направить по адресу: habirova_63@mail.ru  до 16 марта 2020 г.</vt:lpstr>
      <vt:lpstr>В целях привлечения обучающихся к участию в проекте  полагается </vt:lpstr>
      <vt:lpstr>В рамках проекта осуществляется</vt:lpstr>
      <vt:lpstr>В рамках проекта осуществляется</vt:lpstr>
      <vt:lpstr>Для увековечивания  памяти участников ВОВ  создается </vt:lpstr>
      <vt:lpstr>Основой музейного комплекса  является мультимедийная иллюстрация  «Река времени»</vt:lpstr>
      <vt:lpstr>чтобы фотографии и данные об участниках ВОВ  попали в экспозицию мультимедийного музея, необходимо лишь </vt:lpstr>
      <vt:lpstr>Информационные материалы включат в себя:</vt:lpstr>
      <vt:lpstr>Мероприятия предлагается провести в три этапа: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реализации проекта «Дорога Памяти» ( исх.от 24.02.2020)</dc:title>
  <dc:creator>Dilbar</dc:creator>
  <cp:lastModifiedBy>Dilbar</cp:lastModifiedBy>
  <cp:revision>11</cp:revision>
  <dcterms:created xsi:type="dcterms:W3CDTF">2020-03-04T01:38:07Z</dcterms:created>
  <dcterms:modified xsi:type="dcterms:W3CDTF">2020-03-04T03:31:25Z</dcterms:modified>
</cp:coreProperties>
</file>